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2E3A"/>
    <a:srgbClr val="78001B"/>
    <a:srgbClr val="F5340B"/>
    <a:srgbClr val="0A2D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34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6115445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01503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973171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133932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030267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443362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884994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321648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542513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130377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159608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6010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971600" y="5661248"/>
            <a:ext cx="2448271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6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11</a:t>
            </a:r>
            <a:r>
              <a:rPr lang="uk-UA" sz="26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</a:t>
            </a:r>
            <a:endParaRPr lang="ru-RU" sz="26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1259632" y="2276872"/>
            <a:ext cx="7056784" cy="28083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 algn="r">
              <a:buClr>
                <a:srgbClr val="333333"/>
              </a:buClr>
              <a:buSzPct val="25000"/>
            </a:pPr>
            <a:r>
              <a:rPr lang="ru-RU" sz="4400" b="1" dirty="0">
                <a:solidFill>
                  <a:srgbClr val="0C2E3A"/>
                </a:solidFill>
                <a:latin typeface="Verdana"/>
                <a:ea typeface="Verdana"/>
                <a:cs typeface="Verdana"/>
                <a:sym typeface="Verdana"/>
              </a:rPr>
              <a:t>ПОДЯКА ОРГАНІЗАТОРА НОВОЇ ЦЕРКВИ ЗА ПОДАРОВАНІ СИЛИ</a:t>
            </a:r>
            <a:endParaRPr lang="ru-RU" sz="4400" b="1" i="0" u="none" strike="noStrike" cap="none" dirty="0">
              <a:solidFill>
                <a:srgbClr val="0C2E3A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5858527" y="636161"/>
            <a:ext cx="3177969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111</a:t>
            </a:r>
            <a:r>
              <a:rPr lang="en-US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ru-RU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endParaRPr lang="ru-RU" sz="24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96508" y="1042342"/>
            <a:ext cx="8035932" cy="361079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Послав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Він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Своєму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народові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визволення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гріха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заповіта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Свого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поставив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навіки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святе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та </a:t>
            </a:r>
            <a:r>
              <a:rPr lang="ru-RU" sz="39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грізне</a:t>
            </a:r>
            <a:endParaRPr lang="ru-RU" sz="39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Його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Ймення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39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655940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5858527" y="636161"/>
            <a:ext cx="3177969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111</a:t>
            </a:r>
            <a:r>
              <a:rPr lang="en-US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ru-RU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endParaRPr lang="ru-RU" sz="24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96508" y="1042342"/>
            <a:ext cx="8035932" cy="483493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Початок премудрости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молодих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баптистів-благовісників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— страх перед Господом,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добрий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розум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39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 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тих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молодих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працівників-баптистів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хто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виконує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це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Його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слава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навіки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стоїть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</a:p>
        </p:txBody>
      </p:sp>
    </p:spTree>
    <p:extLst>
      <p:ext uri="{BB962C8B-B14F-4D97-AF65-F5344CB8AC3E}">
        <p14:creationId xmlns:p14="http://schemas.microsoft.com/office/powerpoint/2010/main" val="2215473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5858527" y="636161"/>
            <a:ext cx="3177969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111</a:t>
            </a:r>
            <a:r>
              <a:rPr lang="en-US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:1</a:t>
            </a:r>
            <a:endParaRPr lang="ru-RU" sz="24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96508" y="1042342"/>
            <a:ext cx="8035932" cy="41764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Буду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славити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я,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молодий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організатор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баптистської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церкви, Господа з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повного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серця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за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спасіння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душ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</a:t>
            </a: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колі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праведних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та на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згромадженні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39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904970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5858527" y="636161"/>
            <a:ext cx="3177969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111</a:t>
            </a:r>
            <a:r>
              <a:rPr lang="en-US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ru-RU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2</a:t>
            </a:r>
            <a:endParaRPr lang="ru-RU" sz="24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96508" y="1042342"/>
            <a:ext cx="8035932" cy="325075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Великі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Господні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діла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вони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пожадані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для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всіх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молодих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працівників-баптистів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</a:t>
            </a: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хто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їх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любить! </a:t>
            </a:r>
            <a:endParaRPr lang="ru-RU" sz="39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708547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5858527" y="636161"/>
            <a:ext cx="3177969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111</a:t>
            </a:r>
            <a:r>
              <a:rPr lang="en-US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ru-RU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3</a:t>
            </a:r>
            <a:endParaRPr lang="ru-RU" sz="24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96508" y="1042342"/>
            <a:ext cx="8035932" cy="325075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Його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діло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краса та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величність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endParaRPr lang="ru-RU" sz="39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а 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правда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Його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39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пробуває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навіки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39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642948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5858527" y="636161"/>
            <a:ext cx="3177969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111</a:t>
            </a:r>
            <a:r>
              <a:rPr lang="en-US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ru-RU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4</a:t>
            </a:r>
            <a:endParaRPr lang="ru-RU" sz="24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96508" y="1042342"/>
            <a:ext cx="8035932" cy="375481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Він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пам’ятку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чудам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Своїм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учинив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серед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молодих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баптистів-благовісників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милостивий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та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щедрий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Господь,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Він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спасає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душі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39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920269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5858527" y="636161"/>
            <a:ext cx="3177969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111</a:t>
            </a:r>
            <a:r>
              <a:rPr lang="en-US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ru-RU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5</a:t>
            </a:r>
            <a:endParaRPr lang="ru-RU" sz="24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96508" y="1042342"/>
            <a:ext cx="8035932" cy="317874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Поживу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духовну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дає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39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Він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для тих,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хто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боїться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Його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заповіта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Свого</a:t>
            </a:r>
            <a:endParaRPr lang="ru-RU" sz="39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пам’ятає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повік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39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572335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5858527" y="636161"/>
            <a:ext cx="3177969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111</a:t>
            </a:r>
            <a:r>
              <a:rPr lang="en-US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ru-RU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</a:t>
            </a:r>
            <a:endParaRPr lang="ru-RU" sz="24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96508" y="1042342"/>
            <a:ext cx="8035932" cy="339477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Силу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чинів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Своїх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об’явив</a:t>
            </a:r>
            <a:endParaRPr lang="ru-RU" sz="39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Він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Своїм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молодим баптистам-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місіонерам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щоб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спадщину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народів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їм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дати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endParaRPr lang="ru-RU" sz="39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276266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5858527" y="636161"/>
            <a:ext cx="3177969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111</a:t>
            </a:r>
            <a:r>
              <a:rPr lang="en-US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ru-RU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endParaRPr lang="ru-RU" sz="24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96508" y="1042342"/>
            <a:ext cx="8035932" cy="267469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Діла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рук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Його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правда</a:t>
            </a: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та 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право,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всі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накази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Його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справедливі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endParaRPr lang="ru-RU" sz="39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382124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5858527" y="636161"/>
            <a:ext cx="3177969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111</a:t>
            </a:r>
            <a:r>
              <a:rPr lang="en-US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ru-RU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endParaRPr lang="ru-RU" sz="24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96508" y="1042342"/>
            <a:ext cx="8035932" cy="296272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вони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кріпкі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</a:t>
            </a: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вічні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віки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вони </a:t>
            </a:r>
            <a:endParaRPr lang="ru-RU" sz="39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зроблені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вірністю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39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правотою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</a:t>
            </a:r>
            <a:endParaRPr lang="ru-RU" sz="39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654476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228</Words>
  <Application>Microsoft Office PowerPoint</Application>
  <PresentationFormat>Экран (4:3)</PresentationFormat>
  <Paragraphs>56</Paragraphs>
  <Slides>11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ПСАЛОМ 111</vt:lpstr>
      <vt:lpstr>ПСАЛОМ 111:1</vt:lpstr>
      <vt:lpstr>ПСАЛОМ 111:2</vt:lpstr>
      <vt:lpstr>ПСАЛОМ 111:3</vt:lpstr>
      <vt:lpstr>ПСАЛОМ 111:4</vt:lpstr>
      <vt:lpstr>ПСАЛОМ 111:5</vt:lpstr>
      <vt:lpstr>ПСАЛОМ 111:6</vt:lpstr>
      <vt:lpstr>ПСАЛОМ 111:7</vt:lpstr>
      <vt:lpstr>ПСАЛОМ 111:8</vt:lpstr>
      <vt:lpstr>ПСАЛОМ 111:9</vt:lpstr>
      <vt:lpstr>ПСАЛОМ 111:10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3</dc:title>
  <dc:creator>dkey</dc:creator>
  <cp:lastModifiedBy>Admin</cp:lastModifiedBy>
  <cp:revision>27</cp:revision>
  <dcterms:modified xsi:type="dcterms:W3CDTF">2019-11-06T12:35:00Z</dcterms:modified>
</cp:coreProperties>
</file>